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63" r:id="rId4"/>
    <p:sldId id="258" r:id="rId5"/>
    <p:sldId id="262" r:id="rId6"/>
    <p:sldId id="260" r:id="rId7"/>
    <p:sldId id="261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47"/>
    <p:restoredTop sz="94658"/>
  </p:normalViewPr>
  <p:slideViewPr>
    <p:cSldViewPr snapToGrid="0">
      <p:cViewPr varScale="1">
        <p:scale>
          <a:sx n="94" d="100"/>
          <a:sy n="94" d="100"/>
        </p:scale>
        <p:origin x="224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040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5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031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245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439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88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547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70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101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732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969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442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3.m4a"/><Relationship Id="rId7" Type="http://schemas.openxmlformats.org/officeDocument/2006/relationships/image" Target="../media/image3.jpeg"/><Relationship Id="rId2" Type="http://schemas.openxmlformats.org/officeDocument/2006/relationships/video" Target="https://www.youtube.com/embed/Nt2nTni0z4k?feature=oembed" TargetMode="External"/><Relationship Id="rId1" Type="http://schemas.openxmlformats.org/officeDocument/2006/relationships/video" Target="https://www.youtube.com/embed/WOJ88WX-RWc?feature=oembed" TargetMode="External"/><Relationship Id="rId6" Type="http://schemas.openxmlformats.org/officeDocument/2006/relationships/image" Target="../media/image2.jpe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slideLayout" Target="../slideLayouts/slideLayout2.xml"/><Relationship Id="rId7" Type="http://schemas.openxmlformats.org/officeDocument/2006/relationships/image" Target="https://upload.wikimedia.org/wikipedia/commons/2/25/City_of_London_at_night.jpg" TargetMode="Externa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jpeg"/><Relationship Id="rId5" Type="http://schemas.openxmlformats.org/officeDocument/2006/relationships/hyperlink" Target="https://commons.wikimedia.org/wiki/File:Rainbow_Bridge_%28Tokyo%29_at_night_10.jpg" TargetMode="External"/><Relationship Id="rId10" Type="http://schemas.openxmlformats.org/officeDocument/2006/relationships/image" Target="../media/image1.png"/><Relationship Id="rId4" Type="http://schemas.openxmlformats.org/officeDocument/2006/relationships/hyperlink" Target="https://commons.wikimedia.org/wiki/File:City_of_London_at_night.jpg" TargetMode="External"/><Relationship Id="rId9" Type="http://schemas.openxmlformats.org/officeDocument/2006/relationships/image" Target="https://upload.wikimedia.org/wikipedia/commons/f/fe/Rainbow_Bridge_%28Tokyo%29_at_night_10.jp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FF905-D55B-CC37-42BC-3BAF17DFF5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FDA304 Pitch.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E54301-35A2-E955-7960-99D206A887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Sam Cox.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0D16630-8324-00F4-3163-CBEF464296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560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56"/>
    </mc:Choice>
    <mc:Fallback>
      <p:transition spd="slow" advTm="66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28625-DA36-590D-6830-9EAB88C41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Concept.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A2E52-BF4C-B5F2-ECDB-1B0946AF5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2D Isometric Shooter.</a:t>
            </a:r>
          </a:p>
          <a:p>
            <a:r>
              <a:rPr lang="en-US" dirty="0"/>
              <a:t>Engine: Unity 2D.</a:t>
            </a:r>
          </a:p>
          <a:p>
            <a:r>
              <a:rPr lang="en-US" dirty="0"/>
              <a:t>Set in a city at night-time. </a:t>
            </a:r>
          </a:p>
          <a:p>
            <a:r>
              <a:rPr lang="en-US" dirty="0"/>
              <a:t>2 Weapons, melee and guns.</a:t>
            </a:r>
          </a:p>
          <a:p>
            <a:r>
              <a:rPr lang="en-US" dirty="0"/>
              <a:t>Timed game.</a:t>
            </a:r>
          </a:p>
          <a:p>
            <a:r>
              <a:rPr lang="en-GB" dirty="0"/>
              <a:t>Unity 2021.3.9f1, Visual Studio Code/JetBrains Rider, C#, GIMP (GNU Image Manipulation Program), GitHub Desktop/Git, Adobe Photoshop, Adobe Fresco (iPad), Microsoft Visio (web). </a:t>
            </a:r>
          </a:p>
          <a:p>
            <a:r>
              <a:rPr lang="en-GB" dirty="0"/>
              <a:t>Emotional responses: Intense, Excited, Thinking-ahead-of-time.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E4E5033-BA13-36F0-A90C-D3AB244C50C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30381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63360"/>
    </mc:Choice>
    <mc:Fallback>
      <p:transition advTm="633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D0D5B-5956-4241-2C52-8CE440A1E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Inspiration.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547D6-AA6F-1B7A-0E26-681CED058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4" name="Online Media 3" descr="Max Payne's weird GBA port - minimme">
            <a:hlinkClick r:id="" action="ppaction://media"/>
            <a:extLst>
              <a:ext uri="{FF2B5EF4-FFF2-40B4-BE49-F238E27FC236}">
                <a16:creationId xmlns:a16="http://schemas.microsoft.com/office/drawing/2014/main" id="{8D26B1EF-2A1B-314F-1D81-E7E7DA7F9C7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6"/>
          <a:stretch>
            <a:fillRect/>
          </a:stretch>
        </p:blipFill>
        <p:spPr>
          <a:xfrm>
            <a:off x="1275976" y="1825625"/>
            <a:ext cx="4527639" cy="2558116"/>
          </a:xfrm>
          <a:prstGeom prst="rect">
            <a:avLst/>
          </a:prstGeom>
        </p:spPr>
      </p:pic>
      <p:pic>
        <p:nvPicPr>
          <p:cNvPr id="5" name="Online Media 4" descr="Head over Heels Remake (PC)">
            <a:hlinkClick r:id="" action="ppaction://media"/>
            <a:extLst>
              <a:ext uri="{FF2B5EF4-FFF2-40B4-BE49-F238E27FC236}">
                <a16:creationId xmlns:a16="http://schemas.microsoft.com/office/drawing/2014/main" id="{588AC2A2-C7E4-D042-F4EA-DE9507957D67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7"/>
          <a:stretch>
            <a:fillRect/>
          </a:stretch>
        </p:blipFill>
        <p:spPr>
          <a:xfrm>
            <a:off x="6462061" y="1690688"/>
            <a:ext cx="4891739" cy="3668804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EFD7246-1D8E-A83B-4D8E-00A83C26126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045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7152"/>
    </mc:Choice>
    <mc:Fallback>
      <p:transition advTm="171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audio isNarration="1"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9D194-349B-2004-53A3-9B793BF3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4876"/>
            <a:ext cx="10515600" cy="1325563"/>
          </a:xfrm>
        </p:spPr>
        <p:txBody>
          <a:bodyPr/>
          <a:lstStyle/>
          <a:p>
            <a:r>
              <a:rPr lang="en-US" dirty="0"/>
              <a:t>Art Inspiration.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CDCDC-C6F4-CCC6-AF38-A7C8049AC2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68997"/>
            <a:ext cx="10515600" cy="1354532"/>
          </a:xfrm>
        </p:spPr>
        <p:txBody>
          <a:bodyPr/>
          <a:lstStyle/>
          <a:p>
            <a:r>
              <a:rPr lang="en-GB" sz="1800" dirty="0">
                <a:solidFill>
                  <a:srgbClr val="000000"/>
                </a:solidFill>
                <a:effectLst/>
                <a:latin typeface="Noto Sans" panose="020B0502040504020204" pitchFamily="34" charset="0"/>
                <a:ea typeface="Arial" panose="020B0604020202020204" pitchFamily="34" charset="0"/>
              </a:rPr>
              <a:t>City of London at </a:t>
            </a:r>
            <a:r>
              <a:rPr lang="en-GB" sz="1800" dirty="0" err="1">
                <a:solidFill>
                  <a:srgbClr val="000000"/>
                </a:solidFill>
                <a:effectLst/>
                <a:latin typeface="Noto Sans" panose="020B0502040504020204" pitchFamily="34" charset="0"/>
                <a:ea typeface="Arial" panose="020B0604020202020204" pitchFamily="34" charset="0"/>
              </a:rPr>
              <a:t>night.jpg</a:t>
            </a:r>
            <a:r>
              <a:rPr lang="en-GB" sz="1800" dirty="0">
                <a:solidFill>
                  <a:srgbClr val="000000"/>
                </a:solidFill>
                <a:effectLst/>
                <a:latin typeface="Noto Sans" panose="020B0502040504020204" pitchFamily="34" charset="0"/>
                <a:ea typeface="Arial" panose="020B0604020202020204" pitchFamily="34" charset="0"/>
              </a:rPr>
              <a:t>. (2005, December 21). Wikimedia Commons. </a:t>
            </a:r>
            <a:r>
              <a:rPr lang="en-GB" sz="1800" u="sng" dirty="0">
                <a:solidFill>
                  <a:srgbClr val="0000FF"/>
                </a:solidFill>
                <a:effectLst/>
                <a:latin typeface="Noto Sans" panose="020B0502040504020204" pitchFamily="34" charset="0"/>
                <a:ea typeface="Arial" panose="020B0604020202020204" pitchFamily="34" charset="0"/>
                <a:hlinkClick r:id="rId4"/>
              </a:rPr>
              <a:t>https://commons.wikimedia.org/wiki/File:City_of_London_at_night.jpg</a:t>
            </a:r>
            <a:endParaRPr lang="en-GB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r>
              <a:rPr lang="en-GB" sz="1800" dirty="0">
                <a:solidFill>
                  <a:srgbClr val="000000"/>
                </a:solidFill>
                <a:effectLst/>
                <a:latin typeface="Noto Sans" panose="020B0502040504020204" pitchFamily="34" charset="0"/>
                <a:ea typeface="Arial" panose="020B0604020202020204" pitchFamily="34" charset="0"/>
              </a:rPr>
              <a:t>Rainbow Bridge (Tokyo) at night 10.jpg. (2016, November 3). Wikimedia Commons. </a:t>
            </a:r>
            <a:r>
              <a:rPr lang="en-GB" sz="1800" u="sng" dirty="0">
                <a:solidFill>
                  <a:srgbClr val="0000FF"/>
                </a:solidFill>
                <a:effectLst/>
                <a:latin typeface="Noto Sans" panose="020B0502040504020204" pitchFamily="34" charset="0"/>
                <a:ea typeface="Arial" panose="020B0604020202020204" pitchFamily="34" charset="0"/>
                <a:hlinkClick r:id="rId5"/>
              </a:rPr>
              <a:t>https://commons.wikimedia.org/wiki/File:Rainbow_Bridge_%28Tokyo%29_at_night_10.jpg</a:t>
            </a:r>
            <a:endParaRPr lang="en-GB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A0E76CBA-D606-A736-F260-8B88C0B2FE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825624"/>
            <a:ext cx="14728262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10" descr="A picture containing sky, water, outdoor, city&#10;&#10;Description automatically generated">
            <a:extLst>
              <a:ext uri="{FF2B5EF4-FFF2-40B4-BE49-F238E27FC236}">
                <a16:creationId xmlns:a16="http://schemas.microsoft.com/office/drawing/2014/main" id="{B8982321-8283-F142-77E3-5B82621D6F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25625"/>
            <a:ext cx="4587240" cy="3451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BCDB3E6-E322-8A9D-00FC-335D3F3AE5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0" y="182562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1834D06-B501-B3DD-4C91-67E8F9EDF8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7047" y="1406597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9" name="Picture 11" descr="A picture containing water, outdoor, sky, boat&#10;&#10;Description automatically generated">
            <a:extLst>
              <a:ext uri="{FF2B5EF4-FFF2-40B4-BE49-F238E27FC236}">
                <a16:creationId xmlns:a16="http://schemas.microsoft.com/office/drawing/2014/main" id="{BAEE7D71-723D-21FF-F483-5BC338BE34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6023" y="1406597"/>
            <a:ext cx="5943600" cy="396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9B86D74-2DF2-0B8B-A7FA-44D4B878F1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005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1008"/>
    </mc:Choice>
    <mc:Fallback>
      <p:transition advTm="110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9B41D-DFC2-CE42-0902-60463A2D2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 Art.</a:t>
            </a:r>
          </a:p>
        </p:txBody>
      </p:sp>
      <p:pic>
        <p:nvPicPr>
          <p:cNvPr id="4" name="Content Placeholder 3" descr="A picture containing text, sky, sign, gauge&#10;&#10;Description automatically generated">
            <a:extLst>
              <a:ext uri="{FF2B5EF4-FFF2-40B4-BE49-F238E27FC236}">
                <a16:creationId xmlns:a16="http://schemas.microsoft.com/office/drawing/2014/main" id="{3AA80A1D-956B-434D-AD7F-215BE158A4D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583110"/>
            <a:ext cx="10085294" cy="5046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19CC1D1-6FFB-9468-ED3E-203A7C3758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819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7504"/>
    </mc:Choice>
    <mc:Fallback>
      <p:transition advTm="175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86106-F3B6-568D-0F80-80EC58420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Flowcharts. </a:t>
            </a:r>
          </a:p>
        </p:txBody>
      </p:sp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5D82F8F0-E24B-C1E1-5025-54D5A7FFFD49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799" y="1422400"/>
            <a:ext cx="4002741" cy="543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9D479C7-ECA3-034F-6FA8-B7B948BFD9BB}"/>
              </a:ext>
            </a:extLst>
          </p:cNvPr>
          <p:cNvPicPr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2540" y="1422401"/>
            <a:ext cx="3886201" cy="5435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A6A3720-B489-4A03-6B38-FB5407A1E6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093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7552"/>
    </mc:Choice>
    <mc:Fallback>
      <p:transition advTm="75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86106-F3B6-568D-0F80-80EC58420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Flowcharts.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2CB8F8-2157-019D-577C-DBD8CC4AF3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 descr="A screenshot of a phone&#10;&#10;Description automatically generated with low confidence">
            <a:extLst>
              <a:ext uri="{FF2B5EF4-FFF2-40B4-BE49-F238E27FC236}">
                <a16:creationId xmlns:a16="http://schemas.microsoft.com/office/drawing/2014/main" id="{1AB9303E-22AE-AE22-DA68-EDD95220A772}"/>
              </a:ext>
            </a:extLst>
          </p:cNvPr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1723" y="33337"/>
            <a:ext cx="1548765" cy="679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B13240A9-D290-0851-3A70-3C8B05E4D8E4}"/>
              </a:ext>
            </a:extLst>
          </p:cNvPr>
          <p:cNvPicPr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488" y="33337"/>
            <a:ext cx="5943600" cy="6703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0DB1D20-F911-584A-CC7D-B50DFC7A98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142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6304"/>
    </mc:Choice>
    <mc:Fallback>
      <p:transition advTm="63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31851-0068-5B38-A6C1-2BE272BE2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Dates.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38EBD-A243-71E1-81E4-B6075E806C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Pre-Production complete: 07/02/23.</a:t>
            </a:r>
          </a:p>
          <a:p>
            <a:r>
              <a:rPr lang="en-US" dirty="0"/>
              <a:t>Milestone 2 complete: 27/03/23.</a:t>
            </a:r>
          </a:p>
          <a:p>
            <a:r>
              <a:rPr lang="en-US" dirty="0"/>
              <a:t>Levels complete: 27/03/23.</a:t>
            </a:r>
          </a:p>
          <a:p>
            <a:r>
              <a:rPr lang="en-US" dirty="0"/>
              <a:t>Polish complete: 17/04/23.</a:t>
            </a:r>
          </a:p>
          <a:p>
            <a:r>
              <a:rPr lang="en-US" dirty="0"/>
              <a:t>Launch: 18/04/23.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8A44EF6-763F-05DB-1706-2B4A273864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124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184"/>
    </mc:Choice>
    <mc:Fallback>
      <p:transition spd="slow" advTm="251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|1.8"/>
</p:tagLst>
</file>

<file path=ppt/theme/theme1.xml><?xml version="1.0" encoding="utf-8"?>
<a:theme xmlns:a="http://schemas.openxmlformats.org/drawingml/2006/main" name="Office 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49</TotalTime>
  <Words>210</Words>
  <Application>Microsoft Macintosh PowerPoint</Application>
  <PresentationFormat>Widescreen</PresentationFormat>
  <Paragraphs>25</Paragraphs>
  <Slides>8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Noto Sans</vt:lpstr>
      <vt:lpstr>Office Theme</vt:lpstr>
      <vt:lpstr>FDA304 Pitch.</vt:lpstr>
      <vt:lpstr>Basic Concept.</vt:lpstr>
      <vt:lpstr>Game Inspiration. </vt:lpstr>
      <vt:lpstr>Art Inspiration. </vt:lpstr>
      <vt:lpstr>Concept Art.</vt:lpstr>
      <vt:lpstr>Flowcharts. </vt:lpstr>
      <vt:lpstr>Flowcharts. </vt:lpstr>
      <vt:lpstr>Key Dates.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FDA304 Pitch.</dc:title>
  <dc:creator>Samuel Cox</dc:creator>
  <cp:lastModifiedBy>Samuel Cox</cp:lastModifiedBy>
  <cp:revision>17</cp:revision>
  <dcterms:created xsi:type="dcterms:W3CDTF">2023-02-07T10:41:36Z</dcterms:created>
  <dcterms:modified xsi:type="dcterms:W3CDTF">2023-02-20T10:06:57Z</dcterms:modified>
</cp:coreProperties>
</file>

<file path=docProps/thumbnail.jpeg>
</file>